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DC21D-9F00-4DD2-8E6B-9D768F300F46}" type="datetimeFigureOut">
              <a:rPr lang="en-US" smtClean="0"/>
              <a:pPr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E0A36-7763-4E40-ADFA-C784E5EF0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Bernard MT Condensed" pitchFamily="18" charset="0"/>
              </a:rPr>
              <a:t>Group these verbs into two categories: conjugated and not conjugated (make a list)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9050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parler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35814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parlons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8600" y="35814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danser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2258943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chantez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44958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quitte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2251459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étudions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5486400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commençons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3490" y="4289286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nagent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844709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Bernard MT Condensed" pitchFamily="18" charset="0"/>
              </a:rPr>
              <a:t>payer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91301" y="552380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achètes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8600" y="154357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écouter</a:t>
            </a:r>
            <a:endParaRPr lang="en-US" sz="4000" dirty="0"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53367" y="3227457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nard MT Condensed" pitchFamily="18" charset="0"/>
              </a:rPr>
              <a:t>dansons</a:t>
            </a:r>
            <a:endParaRPr lang="en-US" sz="40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28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14</cp:revision>
  <dcterms:created xsi:type="dcterms:W3CDTF">2011-01-07T11:27:10Z</dcterms:created>
  <dcterms:modified xsi:type="dcterms:W3CDTF">2012-01-04T14:58:34Z</dcterms:modified>
</cp:coreProperties>
</file>